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Sacramento" panose="02000507000000020000" pitchFamily="2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UoVwJc4DYRJfWdgUnEVqIbW48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BDC08-BBCA-4EC4-8886-55B8FEA8A4FD}" v="7" dt="2025-10-10T15:51:31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60" y="2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arnhart" userId="48d3f9c9-8580-4dcb-baca-591d2dafd942" providerId="ADAL" clId="{2B726D4D-5C7F-471E-BFE9-9CCB765FD277}"/>
    <pc:docChg chg="custSel addSld delSld modSld">
      <pc:chgData name="Megan Barnhart" userId="48d3f9c9-8580-4dcb-baca-591d2dafd942" providerId="ADAL" clId="{2B726D4D-5C7F-471E-BFE9-9CCB765FD277}" dt="2025-10-10T15:51:40.901" v="229" actId="14100"/>
      <pc:docMkLst>
        <pc:docMk/>
      </pc:docMkLst>
      <pc:sldChg chg="addSp delSp modSp add mod">
        <pc:chgData name="Megan Barnhart" userId="48d3f9c9-8580-4dcb-baca-591d2dafd942" providerId="ADAL" clId="{2B726D4D-5C7F-471E-BFE9-9CCB765FD277}" dt="2025-10-10T15:42:07.130" v="207" actId="14100"/>
        <pc:sldMkLst>
          <pc:docMk/>
          <pc:sldMk cId="3457126556" sldId="264"/>
        </pc:sldMkLst>
        <pc:spChg chg="add">
          <ac:chgData name="Megan Barnhart" userId="48d3f9c9-8580-4dcb-baca-591d2dafd942" providerId="ADAL" clId="{2B726D4D-5C7F-471E-BFE9-9CCB765FD277}" dt="2025-10-10T15:36:37.827" v="182"/>
          <ac:spMkLst>
            <pc:docMk/>
            <pc:sldMk cId="3457126556" sldId="264"/>
            <ac:spMk id="2" creationId="{C46816FE-2DF2-7388-76EB-52D4E1125A95}"/>
          </ac:spMkLst>
        </pc:spChg>
        <pc:spChg chg="add mod">
          <ac:chgData name="Megan Barnhart" userId="48d3f9c9-8580-4dcb-baca-591d2dafd942" providerId="ADAL" clId="{2B726D4D-5C7F-471E-BFE9-9CCB765FD277}" dt="2025-10-10T15:36:42.347" v="183"/>
          <ac:spMkLst>
            <pc:docMk/>
            <pc:sldMk cId="3457126556" sldId="264"/>
            <ac:spMk id="3" creationId="{1B53EFE0-ABE5-4236-C0CA-B243A4ABA143}"/>
          </ac:spMkLst>
        </pc:spChg>
        <pc:spChg chg="add mod">
          <ac:chgData name="Megan Barnhart" userId="48d3f9c9-8580-4dcb-baca-591d2dafd942" providerId="ADAL" clId="{2B726D4D-5C7F-471E-BFE9-9CCB765FD277}" dt="2025-10-10T15:36:58.163" v="184"/>
          <ac:spMkLst>
            <pc:docMk/>
            <pc:sldMk cId="3457126556" sldId="264"/>
            <ac:spMk id="4" creationId="{FCB49F91-6601-6ABC-BB2A-6692CDF6C06A}"/>
          </ac:spMkLst>
        </pc:spChg>
        <pc:spChg chg="del mod">
          <ac:chgData name="Megan Barnhart" userId="48d3f9c9-8580-4dcb-baca-591d2dafd942" providerId="ADAL" clId="{2B726D4D-5C7F-471E-BFE9-9CCB765FD277}" dt="2025-10-10T15:41:50.140" v="192" actId="478"/>
          <ac:spMkLst>
            <pc:docMk/>
            <pc:sldMk cId="3457126556" sldId="264"/>
            <ac:spMk id="190" creationId="{3B418FC2-FAD3-633A-0F95-59300F504F8D}"/>
          </ac:spMkLst>
        </pc:spChg>
        <pc:spChg chg="del mod">
          <ac:chgData name="Megan Barnhart" userId="48d3f9c9-8580-4dcb-baca-591d2dafd942" providerId="ADAL" clId="{2B726D4D-5C7F-471E-BFE9-9CCB765FD277}" dt="2025-10-10T15:41:55.644" v="202" actId="478"/>
          <ac:spMkLst>
            <pc:docMk/>
            <pc:sldMk cId="3457126556" sldId="264"/>
            <ac:spMk id="191" creationId="{934E43DF-290E-B5F8-3AC5-16F54AE6A182}"/>
          </ac:spMkLst>
        </pc:spChg>
        <pc:spChg chg="del">
          <ac:chgData name="Megan Barnhart" userId="48d3f9c9-8580-4dcb-baca-591d2dafd942" providerId="ADAL" clId="{2B726D4D-5C7F-471E-BFE9-9CCB765FD277}" dt="2025-10-10T15:33:32.805" v="165" actId="478"/>
          <ac:spMkLst>
            <pc:docMk/>
            <pc:sldMk cId="3457126556" sldId="264"/>
            <ac:spMk id="195" creationId="{42E165FA-0B12-C4F1-5AD4-23776E276D35}"/>
          </ac:spMkLst>
        </pc:spChg>
        <pc:spChg chg="del mod topLvl">
          <ac:chgData name="Megan Barnhart" userId="48d3f9c9-8580-4dcb-baca-591d2dafd942" providerId="ADAL" clId="{2B726D4D-5C7F-471E-BFE9-9CCB765FD277}" dt="2025-10-10T15:41:54.580" v="200" actId="478"/>
          <ac:spMkLst>
            <pc:docMk/>
            <pc:sldMk cId="3457126556" sldId="264"/>
            <ac:spMk id="197" creationId="{C21E3F92-D12F-9046-9028-E32C00959555}"/>
          </ac:spMkLst>
        </pc:spChg>
        <pc:spChg chg="del mod topLvl">
          <ac:chgData name="Megan Barnhart" userId="48d3f9c9-8580-4dcb-baca-591d2dafd942" providerId="ADAL" clId="{2B726D4D-5C7F-471E-BFE9-9CCB765FD277}" dt="2025-10-10T15:41:49.659" v="190" actId="478"/>
          <ac:spMkLst>
            <pc:docMk/>
            <pc:sldMk cId="3457126556" sldId="264"/>
            <ac:spMk id="198" creationId="{AFD1A744-CF35-0376-10E5-E8792AF20CF3}"/>
          </ac:spMkLst>
        </pc:spChg>
        <pc:spChg chg="mod">
          <ac:chgData name="Megan Barnhart" userId="48d3f9c9-8580-4dcb-baca-591d2dafd942" providerId="ADAL" clId="{2B726D4D-5C7F-471E-BFE9-9CCB765FD277}" dt="2025-10-10T15:34:48.045" v="181" actId="1076"/>
          <ac:spMkLst>
            <pc:docMk/>
            <pc:sldMk cId="3457126556" sldId="264"/>
            <ac:spMk id="202" creationId="{63826DA8-3C17-BB96-250B-F482A44B6964}"/>
          </ac:spMkLst>
        </pc:spChg>
        <pc:spChg chg="del mod">
          <ac:chgData name="Megan Barnhart" userId="48d3f9c9-8580-4dcb-baca-591d2dafd942" providerId="ADAL" clId="{2B726D4D-5C7F-471E-BFE9-9CCB765FD277}" dt="2025-10-10T15:41:47.421" v="187" actId="478"/>
          <ac:spMkLst>
            <pc:docMk/>
            <pc:sldMk cId="3457126556" sldId="264"/>
            <ac:spMk id="203" creationId="{A48F008B-34D1-312C-18C6-549EEE5ABDC9}"/>
          </ac:spMkLst>
        </pc:spChg>
        <pc:spChg chg="del mod">
          <ac:chgData name="Megan Barnhart" userId="48d3f9c9-8580-4dcb-baca-591d2dafd942" providerId="ADAL" clId="{2B726D4D-5C7F-471E-BFE9-9CCB765FD277}" dt="2025-10-10T15:41:53.748" v="198" actId="478"/>
          <ac:spMkLst>
            <pc:docMk/>
            <pc:sldMk cId="3457126556" sldId="264"/>
            <ac:spMk id="210" creationId="{C8F7AFEE-2926-29CE-F9F9-B62B96743019}"/>
          </ac:spMkLst>
        </pc:spChg>
        <pc:grpChg chg="del">
          <ac:chgData name="Megan Barnhart" userId="48d3f9c9-8580-4dcb-baca-591d2dafd942" providerId="ADAL" clId="{2B726D4D-5C7F-471E-BFE9-9CCB765FD277}" dt="2025-10-10T15:33:25.271" v="164" actId="478"/>
          <ac:grpSpMkLst>
            <pc:docMk/>
            <pc:sldMk cId="3457126556" sldId="264"/>
            <ac:grpSpMk id="184" creationId="{EE62FE7D-FBBA-EAE5-1DF0-F1EC1321498B}"/>
          </ac:grpSpMkLst>
        </pc:grpChg>
        <pc:grpChg chg="del mod">
          <ac:chgData name="Megan Barnhart" userId="48d3f9c9-8580-4dcb-baca-591d2dafd942" providerId="ADAL" clId="{2B726D4D-5C7F-471E-BFE9-9CCB765FD277}" dt="2025-10-10T15:41:48.028" v="188" actId="478"/>
          <ac:grpSpMkLst>
            <pc:docMk/>
            <pc:sldMk cId="3457126556" sldId="264"/>
            <ac:grpSpMk id="187" creationId="{E33079D1-C5CD-47A4-DBC2-19834153B672}"/>
          </ac:grpSpMkLst>
        </pc:grpChg>
        <pc:grpChg chg="del">
          <ac:chgData name="Megan Barnhart" userId="48d3f9c9-8580-4dcb-baca-591d2dafd942" providerId="ADAL" clId="{2B726D4D-5C7F-471E-BFE9-9CCB765FD277}" dt="2025-10-10T15:33:23.837" v="163" actId="478"/>
          <ac:grpSpMkLst>
            <pc:docMk/>
            <pc:sldMk cId="3457126556" sldId="264"/>
            <ac:grpSpMk id="192" creationId="{178221A2-2AC0-3D36-EAA3-E3A93FE96CA7}"/>
          </ac:grpSpMkLst>
        </pc:grpChg>
        <pc:grpChg chg="del mod">
          <ac:chgData name="Megan Barnhart" userId="48d3f9c9-8580-4dcb-baca-591d2dafd942" providerId="ADAL" clId="{2B726D4D-5C7F-471E-BFE9-9CCB765FD277}" dt="2025-10-10T15:41:49.659" v="190" actId="478"/>
          <ac:grpSpMkLst>
            <pc:docMk/>
            <pc:sldMk cId="3457126556" sldId="264"/>
            <ac:grpSpMk id="196" creationId="{1AFB92CB-F95B-1B5D-7835-34087A17D67E}"/>
          </ac:grpSpMkLst>
        </pc:grpChg>
        <pc:grpChg chg="del mod">
          <ac:chgData name="Megan Barnhart" userId="48d3f9c9-8580-4dcb-baca-591d2dafd942" providerId="ADAL" clId="{2B726D4D-5C7F-471E-BFE9-9CCB765FD277}" dt="2025-10-10T15:41:52.876" v="197" actId="478"/>
          <ac:grpSpMkLst>
            <pc:docMk/>
            <pc:sldMk cId="3457126556" sldId="264"/>
            <ac:grpSpMk id="204" creationId="{8FC18E8F-DDFD-8E5C-7B05-ABB4F04B9276}"/>
          </ac:grpSpMkLst>
        </pc:grpChg>
        <pc:picChg chg="add mod">
          <ac:chgData name="Megan Barnhart" userId="48d3f9c9-8580-4dcb-baca-591d2dafd942" providerId="ADAL" clId="{2B726D4D-5C7F-471E-BFE9-9CCB765FD277}" dt="2025-10-10T15:42:07.130" v="207" actId="14100"/>
          <ac:picMkLst>
            <pc:docMk/>
            <pc:sldMk cId="3457126556" sldId="264"/>
            <ac:picMk id="6" creationId="{9CF6D06C-CD57-F6D9-8665-C0F18EC3BE3C}"/>
          </ac:picMkLst>
        </pc:picChg>
        <pc:picChg chg="del">
          <ac:chgData name="Megan Barnhart" userId="48d3f9c9-8580-4dcb-baca-591d2dafd942" providerId="ADAL" clId="{2B726D4D-5C7F-471E-BFE9-9CCB765FD277}" dt="2025-10-10T15:33:18.433" v="161" actId="478"/>
          <ac:picMkLst>
            <pc:docMk/>
            <pc:sldMk cId="3457126556" sldId="264"/>
            <ac:picMk id="207" creationId="{69F25FD6-CF51-CBAC-E788-8070DCD930BD}"/>
          </ac:picMkLst>
        </pc:picChg>
        <pc:picChg chg="del">
          <ac:chgData name="Megan Barnhart" userId="48d3f9c9-8580-4dcb-baca-591d2dafd942" providerId="ADAL" clId="{2B726D4D-5C7F-471E-BFE9-9CCB765FD277}" dt="2025-10-10T15:33:23.013" v="162" actId="478"/>
          <ac:picMkLst>
            <pc:docMk/>
            <pc:sldMk cId="3457126556" sldId="264"/>
            <ac:picMk id="208" creationId="{7A7995F6-25E0-8AFB-93F2-E5B9CE47F9C9}"/>
          </ac:picMkLst>
        </pc:picChg>
        <pc:picChg chg="del mod">
          <ac:chgData name="Megan Barnhart" userId="48d3f9c9-8580-4dcb-baca-591d2dafd942" providerId="ADAL" clId="{2B726D4D-5C7F-471E-BFE9-9CCB765FD277}" dt="2025-10-10T15:41:52.221" v="195" actId="478"/>
          <ac:picMkLst>
            <pc:docMk/>
            <pc:sldMk cId="3457126556" sldId="264"/>
            <ac:picMk id="209" creationId="{EC5F20B1-4611-69DA-6EA0-222D1D4AB814}"/>
          </ac:picMkLst>
        </pc:picChg>
        <pc:picChg chg="del mod">
          <ac:chgData name="Megan Barnhart" userId="48d3f9c9-8580-4dcb-baca-591d2dafd942" providerId="ADAL" clId="{2B726D4D-5C7F-471E-BFE9-9CCB765FD277}" dt="2025-10-10T15:41:50.964" v="193" actId="478"/>
          <ac:picMkLst>
            <pc:docMk/>
            <pc:sldMk cId="3457126556" sldId="264"/>
            <ac:picMk id="211" creationId="{4312E730-5E4C-B409-5CD7-C765975B81BB}"/>
          </ac:picMkLst>
        </pc:picChg>
      </pc:sldChg>
      <pc:sldChg chg="addSp modSp new del mod">
        <pc:chgData name="Megan Barnhart" userId="48d3f9c9-8580-4dcb-baca-591d2dafd942" providerId="ADAL" clId="{2B726D4D-5C7F-471E-BFE9-9CCB765FD277}" dt="2025-10-10T15:50:16.548" v="214" actId="47"/>
        <pc:sldMkLst>
          <pc:docMk/>
          <pc:sldMk cId="833681737" sldId="265"/>
        </pc:sldMkLst>
        <pc:picChg chg="add mod">
          <ac:chgData name="Megan Barnhart" userId="48d3f9c9-8580-4dcb-baca-591d2dafd942" providerId="ADAL" clId="{2B726D4D-5C7F-471E-BFE9-9CCB765FD277}" dt="2025-10-10T15:48:30.066" v="213" actId="14100"/>
          <ac:picMkLst>
            <pc:docMk/>
            <pc:sldMk cId="833681737" sldId="265"/>
            <ac:picMk id="3" creationId="{BA4FF5B5-BFCD-9D44-2CBB-CEDB54EFF5CE}"/>
          </ac:picMkLst>
        </pc:picChg>
      </pc:sldChg>
      <pc:sldChg chg="addSp delSp modSp new mod">
        <pc:chgData name="Megan Barnhart" userId="48d3f9c9-8580-4dcb-baca-591d2dafd942" providerId="ADAL" clId="{2B726D4D-5C7F-471E-BFE9-9CCB765FD277}" dt="2025-10-10T15:51:40.901" v="229" actId="14100"/>
        <pc:sldMkLst>
          <pc:docMk/>
          <pc:sldMk cId="1043573491" sldId="265"/>
        </pc:sldMkLst>
        <pc:picChg chg="add del mod">
          <ac:chgData name="Megan Barnhart" userId="48d3f9c9-8580-4dcb-baca-591d2dafd942" providerId="ADAL" clId="{2B726D4D-5C7F-471E-BFE9-9CCB765FD277}" dt="2025-10-10T15:50:36.284" v="222" actId="478"/>
          <ac:picMkLst>
            <pc:docMk/>
            <pc:sldMk cId="1043573491" sldId="265"/>
            <ac:picMk id="3" creationId="{888AD20E-C383-FD5D-E5E1-F7014C8A61DC}"/>
          </ac:picMkLst>
        </pc:picChg>
        <pc:picChg chg="add mod">
          <ac:chgData name="Megan Barnhart" userId="48d3f9c9-8580-4dcb-baca-591d2dafd942" providerId="ADAL" clId="{2B726D4D-5C7F-471E-BFE9-9CCB765FD277}" dt="2025-10-10T15:51:40.901" v="229" actId="14100"/>
          <ac:picMkLst>
            <pc:docMk/>
            <pc:sldMk cId="1043573491" sldId="265"/>
            <ac:picMk id="5" creationId="{29DB2FAE-0272-2844-C9AE-7A4512DC2E06}"/>
          </ac:picMkLst>
        </pc:picChg>
      </pc:sldChg>
    </pc:docChg>
  </pc:docChgLst>
  <pc:docChgLst>
    <pc:chgData name="Megan Barnhart" userId="48d3f9c9-8580-4dcb-baca-591d2dafd942" providerId="ADAL" clId="{87792555-DB37-4B54-91D8-9F2CD98B32A8}"/>
    <pc:docChg chg="modSld">
      <pc:chgData name="Megan Barnhart" userId="48d3f9c9-8580-4dcb-baca-591d2dafd942" providerId="ADAL" clId="{87792555-DB37-4B54-91D8-9F2CD98B32A8}" dt="2025-09-02T13:19:18.569" v="24" actId="1076"/>
      <pc:docMkLst>
        <pc:docMk/>
      </pc:docMkLst>
      <pc:sldChg chg="modSp mod">
        <pc:chgData name="Megan Barnhart" userId="48d3f9c9-8580-4dcb-baca-591d2dafd942" providerId="ADAL" clId="{87792555-DB37-4B54-91D8-9F2CD98B32A8}" dt="2025-09-02T13:18:56.471" v="22" actId="20577"/>
        <pc:sldMkLst>
          <pc:docMk/>
          <pc:sldMk cId="0" sldId="258"/>
        </pc:sldMkLst>
      </pc:sldChg>
      <pc:sldChg chg="modSp mod">
        <pc:chgData name="Megan Barnhart" userId="48d3f9c9-8580-4dcb-baca-591d2dafd942" providerId="ADAL" clId="{87792555-DB37-4B54-91D8-9F2CD98B32A8}" dt="2025-09-02T13:19:18.569" v="24" actId="1076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7BE309CD-8E0B-E286-21D4-D433671B5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>
            <a:extLst>
              <a:ext uri="{FF2B5EF4-FFF2-40B4-BE49-F238E27FC236}">
                <a16:creationId xmlns:a16="http://schemas.microsoft.com/office/drawing/2014/main" id="{F87525A9-50CF-7C08-6953-3F5C22C2F6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9:notes">
            <a:extLst>
              <a:ext uri="{FF2B5EF4-FFF2-40B4-BE49-F238E27FC236}">
                <a16:creationId xmlns:a16="http://schemas.microsoft.com/office/drawing/2014/main" id="{61ABC79D-D451-7E46-F3F5-3D6D30BF75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324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3.jpg"/><Relationship Id="rId4" Type="http://schemas.openxmlformats.org/officeDocument/2006/relationships/image" Target="../media/image4.pn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4000500"/>
            <a:ext cx="18288000" cy="17145000"/>
          </a:xfrm>
          <a:custGeom>
            <a:avLst/>
            <a:gdLst/>
            <a:ahLst/>
            <a:cxnLst/>
            <a:rect l="l" t="t" r="r" b="b"/>
            <a:pathLst>
              <a:path w="18288000" h="17145000" extrusionOk="0">
                <a:moveTo>
                  <a:pt x="0" y="0"/>
                </a:moveTo>
                <a:lnTo>
                  <a:pt x="18288000" y="0"/>
                </a:lnTo>
                <a:lnTo>
                  <a:pt x="18288000" y="17145000"/>
                </a:lnTo>
                <a:lnTo>
                  <a:pt x="0" y="171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Google Shape;85;p1"/>
          <p:cNvSpPr/>
          <p:nvPr/>
        </p:nvSpPr>
        <p:spPr>
          <a:xfrm>
            <a:off x="13420115" y="6511604"/>
            <a:ext cx="4609125" cy="2884832"/>
          </a:xfrm>
          <a:custGeom>
            <a:avLst/>
            <a:gdLst/>
            <a:ahLst/>
            <a:cxnLst/>
            <a:rect l="l" t="t" r="r" b="b"/>
            <a:pathLst>
              <a:path w="4609125" h="2884832" extrusionOk="0">
                <a:moveTo>
                  <a:pt x="0" y="0"/>
                </a:moveTo>
                <a:lnTo>
                  <a:pt x="4609125" y="0"/>
                </a:lnTo>
                <a:lnTo>
                  <a:pt x="4609125" y="2884832"/>
                </a:lnTo>
                <a:lnTo>
                  <a:pt x="0" y="2884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6" name="Google Shape;86;p1"/>
          <p:cNvSpPr/>
          <p:nvPr/>
        </p:nvSpPr>
        <p:spPr>
          <a:xfrm>
            <a:off x="4563546" y="2462345"/>
            <a:ext cx="8508313" cy="4789471"/>
          </a:xfrm>
          <a:custGeom>
            <a:avLst/>
            <a:gdLst/>
            <a:ahLst/>
            <a:cxnLst/>
            <a:rect l="l" t="t" r="r" b="b"/>
            <a:pathLst>
              <a:path w="8508313" h="4789471" extrusionOk="0">
                <a:moveTo>
                  <a:pt x="0" y="0"/>
                </a:moveTo>
                <a:lnTo>
                  <a:pt x="8508313" y="0"/>
                </a:lnTo>
                <a:lnTo>
                  <a:pt x="8508313" y="4789472"/>
                </a:lnTo>
                <a:lnTo>
                  <a:pt x="0" y="4789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9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7" name="Google Shape;87;p1"/>
          <p:cNvSpPr/>
          <p:nvPr/>
        </p:nvSpPr>
        <p:spPr>
          <a:xfrm>
            <a:off x="312927" y="0"/>
            <a:ext cx="8677909" cy="2892636"/>
          </a:xfrm>
          <a:custGeom>
            <a:avLst/>
            <a:gdLst/>
            <a:ahLst/>
            <a:cxnLst/>
            <a:rect l="l" t="t" r="r" b="b"/>
            <a:pathLst>
              <a:path w="8677909" h="2892636" extrusionOk="0">
                <a:moveTo>
                  <a:pt x="0" y="0"/>
                </a:moveTo>
                <a:lnTo>
                  <a:pt x="8677909" y="0"/>
                </a:lnTo>
                <a:lnTo>
                  <a:pt x="8677909" y="2892636"/>
                </a:lnTo>
                <a:lnTo>
                  <a:pt x="0" y="2892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Google Shape;88;p1"/>
          <p:cNvSpPr txBox="1"/>
          <p:nvPr/>
        </p:nvSpPr>
        <p:spPr>
          <a:xfrm>
            <a:off x="3480344" y="9021113"/>
            <a:ext cx="182880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4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3480344" y="7826693"/>
            <a:ext cx="9430125" cy="2460307"/>
            <a:chOff x="0" y="504825"/>
            <a:chExt cx="12573499" cy="3280409"/>
          </a:xfrm>
        </p:grpSpPr>
        <p:sp>
          <p:nvSpPr>
            <p:cNvPr id="90" name="Google Shape;90;p1"/>
            <p:cNvSpPr txBox="1"/>
            <p:nvPr/>
          </p:nvSpPr>
          <p:spPr>
            <a:xfrm>
              <a:off x="0" y="504825"/>
              <a:ext cx="12573499" cy="2123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7899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75"/>
                <a:buFont typeface="Arial"/>
                <a:buNone/>
              </a:pPr>
              <a:r>
                <a:rPr lang="en-US" sz="12975" b="0" i="0" u="none" strike="noStrike" cap="none">
                  <a:solidFill>
                    <a:srgbClr val="487F66"/>
                  </a:solidFill>
                  <a:latin typeface="Sacramento"/>
                  <a:ea typeface="Sacramento"/>
                  <a:cs typeface="Sacramento"/>
                  <a:sym typeface="Sacramento"/>
                </a:rPr>
                <a:t>hope starts here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330558" y="3364864"/>
              <a:ext cx="11912383" cy="420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babies&#10;&#10;AI-generated content may be incorrect.">
            <a:extLst>
              <a:ext uri="{FF2B5EF4-FFF2-40B4-BE49-F238E27FC236}">
                <a16:creationId xmlns:a16="http://schemas.microsoft.com/office/drawing/2014/main" id="{29DB2FAE-0272-2844-C9AE-7A4512DC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5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-4000500"/>
            <a:ext cx="18288000" cy="17145000"/>
          </a:xfrm>
          <a:custGeom>
            <a:avLst/>
            <a:gdLst/>
            <a:ahLst/>
            <a:cxnLst/>
            <a:rect l="l" t="t" r="r" b="b"/>
            <a:pathLst>
              <a:path w="18288000" h="17145000" extrusionOk="0">
                <a:moveTo>
                  <a:pt x="0" y="0"/>
                </a:moveTo>
                <a:lnTo>
                  <a:pt x="18288000" y="0"/>
                </a:lnTo>
                <a:lnTo>
                  <a:pt x="18288000" y="17145000"/>
                </a:lnTo>
                <a:lnTo>
                  <a:pt x="0" y="171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7" name="Google Shape;97;p2"/>
          <p:cNvSpPr/>
          <p:nvPr/>
        </p:nvSpPr>
        <p:spPr>
          <a:xfrm>
            <a:off x="312927" y="0"/>
            <a:ext cx="8677909" cy="2892636"/>
          </a:xfrm>
          <a:custGeom>
            <a:avLst/>
            <a:gdLst/>
            <a:ahLst/>
            <a:cxnLst/>
            <a:rect l="l" t="t" r="r" b="b"/>
            <a:pathLst>
              <a:path w="8677909" h="2892636" extrusionOk="0">
                <a:moveTo>
                  <a:pt x="0" y="0"/>
                </a:moveTo>
                <a:lnTo>
                  <a:pt x="8677909" y="0"/>
                </a:lnTo>
                <a:lnTo>
                  <a:pt x="8677909" y="2892636"/>
                </a:lnTo>
                <a:lnTo>
                  <a:pt x="0" y="2892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8" name="Google Shape;98;p2"/>
          <p:cNvSpPr/>
          <p:nvPr/>
        </p:nvSpPr>
        <p:spPr>
          <a:xfrm>
            <a:off x="1388893" y="2892636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7007" r="-1700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518550" y="8925568"/>
            <a:ext cx="182880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4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728262" y="9957435"/>
            <a:ext cx="8934288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153469" y="4321798"/>
            <a:ext cx="9144000" cy="4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5"/>
              <a:buFont typeface="Arial"/>
              <a:buNone/>
            </a:pPr>
            <a:r>
              <a:rPr lang="en-US" sz="31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Waterleaf’s mission is to be the chosen destination for women facing an unplanned pregnancy, transforming their fear into confidence, by addressing their physical, spiritual and emotional needs, and </a:t>
            </a:r>
            <a:r>
              <a:rPr lang="en-US" sz="3105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equipping them to make healthy life-affirming decisions. </a:t>
            </a:r>
            <a:r>
              <a:rPr lang="en-US" sz="2905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5"/>
              <a:buFont typeface="Arial"/>
              <a:buNone/>
            </a:pPr>
            <a:endParaRPr sz="2905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978303" y="2426323"/>
            <a:ext cx="91440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9"/>
              <a:buFont typeface="Arial"/>
              <a:buNone/>
            </a:pPr>
            <a:r>
              <a:rPr lang="en-US" sz="9099" b="0" i="0" u="none" strike="noStrike" cap="none">
                <a:solidFill>
                  <a:srgbClr val="487F66"/>
                </a:solidFill>
                <a:latin typeface="Sacramento"/>
                <a:ea typeface="Sacramento"/>
                <a:cs typeface="Sacramento"/>
                <a:sym typeface="Sacramento"/>
              </a:rPr>
              <a:t>Our mission...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-4000500"/>
            <a:ext cx="18288000" cy="17145000"/>
          </a:xfrm>
          <a:custGeom>
            <a:avLst/>
            <a:gdLst/>
            <a:ahLst/>
            <a:cxnLst/>
            <a:rect l="l" t="t" r="r" b="b"/>
            <a:pathLst>
              <a:path w="18288000" h="17145000" extrusionOk="0">
                <a:moveTo>
                  <a:pt x="0" y="0"/>
                </a:moveTo>
                <a:lnTo>
                  <a:pt x="18288000" y="0"/>
                </a:lnTo>
                <a:lnTo>
                  <a:pt x="18288000" y="17145000"/>
                </a:lnTo>
                <a:lnTo>
                  <a:pt x="0" y="171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8" name="Google Shape;108;p3"/>
          <p:cNvSpPr/>
          <p:nvPr/>
        </p:nvSpPr>
        <p:spPr>
          <a:xfrm>
            <a:off x="312927" y="0"/>
            <a:ext cx="8677909" cy="2892636"/>
          </a:xfrm>
          <a:custGeom>
            <a:avLst/>
            <a:gdLst/>
            <a:ahLst/>
            <a:cxnLst/>
            <a:rect l="l" t="t" r="r" b="b"/>
            <a:pathLst>
              <a:path w="8677909" h="2892636" extrusionOk="0">
                <a:moveTo>
                  <a:pt x="0" y="0"/>
                </a:moveTo>
                <a:lnTo>
                  <a:pt x="8677909" y="0"/>
                </a:lnTo>
                <a:lnTo>
                  <a:pt x="8677909" y="2892636"/>
                </a:lnTo>
                <a:lnTo>
                  <a:pt x="0" y="2892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9" name="Google Shape;109;p3"/>
          <p:cNvGrpSpPr/>
          <p:nvPr/>
        </p:nvGrpSpPr>
        <p:grpSpPr>
          <a:xfrm>
            <a:off x="10905536" y="2305074"/>
            <a:ext cx="4990313" cy="6706219"/>
            <a:chOff x="0" y="0"/>
            <a:chExt cx="3663950" cy="4923790"/>
          </a:xfrm>
        </p:grpSpPr>
        <p:sp>
          <p:nvSpPr>
            <p:cNvPr id="110" name="Google Shape;110;p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 extrusionOk="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53719" r="-26480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 extrusionOk="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18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3"/>
          <p:cNvSpPr txBox="1"/>
          <p:nvPr/>
        </p:nvSpPr>
        <p:spPr>
          <a:xfrm>
            <a:off x="3518550" y="8925568"/>
            <a:ext cx="182880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4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728262" y="9957435"/>
            <a:ext cx="8934288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474644" y="4190114"/>
            <a:ext cx="9144000" cy="438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5"/>
              <a:buFont typeface="Arial"/>
              <a:buNone/>
            </a:pPr>
            <a:r>
              <a:rPr lang="en-US" sz="2905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Inspired by the Holy Spirit, in 2009 three women set forth to open a free and compassionate alternative to women facing an unplanned pregnancy.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5"/>
              <a:buFont typeface="Arial"/>
              <a:buNone/>
            </a:pPr>
            <a:endParaRPr sz="290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5"/>
              <a:buFont typeface="Arial"/>
              <a:buNone/>
            </a:pPr>
            <a:r>
              <a:rPr lang="en-US" sz="2905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God’s grace and a small group of volunteers, Waterleaf opened in the fall of 2009 and has served over 10,500 patients!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198174" y="2749761"/>
            <a:ext cx="9144000" cy="127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9"/>
              <a:buFont typeface="Arial"/>
              <a:buNone/>
            </a:pPr>
            <a:r>
              <a:rPr lang="en-US" sz="7499" b="0" i="0" u="none" strike="noStrike" cap="none">
                <a:solidFill>
                  <a:srgbClr val="487F66"/>
                </a:solidFill>
                <a:latin typeface="Sacramento"/>
                <a:ea typeface="Sacramento"/>
                <a:cs typeface="Sacramento"/>
                <a:sym typeface="Sacramento"/>
              </a:rPr>
              <a:t>Our History...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-79975" y="-3936500"/>
            <a:ext cx="18288000" cy="17145000"/>
          </a:xfrm>
          <a:custGeom>
            <a:avLst/>
            <a:gdLst/>
            <a:ahLst/>
            <a:cxnLst/>
            <a:rect l="l" t="t" r="r" b="b"/>
            <a:pathLst>
              <a:path w="18288000" h="17145000" extrusionOk="0">
                <a:moveTo>
                  <a:pt x="0" y="0"/>
                </a:moveTo>
                <a:lnTo>
                  <a:pt x="18288000" y="0"/>
                </a:lnTo>
                <a:lnTo>
                  <a:pt x="18288000" y="17145000"/>
                </a:lnTo>
                <a:lnTo>
                  <a:pt x="0" y="171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" name="Google Shape;121;p4"/>
          <p:cNvSpPr/>
          <p:nvPr/>
        </p:nvSpPr>
        <p:spPr>
          <a:xfrm>
            <a:off x="312927" y="0"/>
            <a:ext cx="8677909" cy="2892636"/>
          </a:xfrm>
          <a:custGeom>
            <a:avLst/>
            <a:gdLst/>
            <a:ahLst/>
            <a:cxnLst/>
            <a:rect l="l" t="t" r="r" b="b"/>
            <a:pathLst>
              <a:path w="8677909" h="2892636" extrusionOk="0">
                <a:moveTo>
                  <a:pt x="0" y="0"/>
                </a:moveTo>
                <a:lnTo>
                  <a:pt x="8677909" y="0"/>
                </a:lnTo>
                <a:lnTo>
                  <a:pt x="8677909" y="2892636"/>
                </a:lnTo>
                <a:lnTo>
                  <a:pt x="0" y="2892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2" name="Google Shape;122;p4"/>
          <p:cNvSpPr/>
          <p:nvPr/>
        </p:nvSpPr>
        <p:spPr>
          <a:xfrm>
            <a:off x="11368247" y="1882484"/>
            <a:ext cx="5088338" cy="3816253"/>
          </a:xfrm>
          <a:custGeom>
            <a:avLst/>
            <a:gdLst/>
            <a:ahLst/>
            <a:cxnLst/>
            <a:rect l="l" t="t" r="r" b="b"/>
            <a:pathLst>
              <a:path w="5088338" h="3816253" extrusionOk="0">
                <a:moveTo>
                  <a:pt x="0" y="0"/>
                </a:moveTo>
                <a:lnTo>
                  <a:pt x="5088337" y="0"/>
                </a:lnTo>
                <a:lnTo>
                  <a:pt x="5088337" y="3816254"/>
                </a:lnTo>
                <a:lnTo>
                  <a:pt x="0" y="3816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" name="Google Shape;123;p4"/>
          <p:cNvSpPr/>
          <p:nvPr/>
        </p:nvSpPr>
        <p:spPr>
          <a:xfrm>
            <a:off x="6813857" y="6262271"/>
            <a:ext cx="4303367" cy="2936676"/>
          </a:xfrm>
          <a:custGeom>
            <a:avLst/>
            <a:gdLst/>
            <a:ahLst/>
            <a:cxnLst/>
            <a:rect l="l" t="t" r="r" b="b"/>
            <a:pathLst>
              <a:path w="4303367" h="2936676" extrusionOk="0">
                <a:moveTo>
                  <a:pt x="0" y="0"/>
                </a:moveTo>
                <a:lnTo>
                  <a:pt x="4303368" y="0"/>
                </a:lnTo>
                <a:lnTo>
                  <a:pt x="4303368" y="2936676"/>
                </a:lnTo>
                <a:lnTo>
                  <a:pt x="0" y="2936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5406" b="-448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4" name="Google Shape;124;p4"/>
          <p:cNvSpPr/>
          <p:nvPr/>
        </p:nvSpPr>
        <p:spPr>
          <a:xfrm>
            <a:off x="8306781" y="929922"/>
            <a:ext cx="2070786" cy="3096192"/>
          </a:xfrm>
          <a:custGeom>
            <a:avLst/>
            <a:gdLst/>
            <a:ahLst/>
            <a:cxnLst/>
            <a:rect l="l" t="t" r="r" b="b"/>
            <a:pathLst>
              <a:path w="2070786" h="3096192" extrusionOk="0">
                <a:moveTo>
                  <a:pt x="0" y="0"/>
                </a:moveTo>
                <a:lnTo>
                  <a:pt x="2070786" y="0"/>
                </a:lnTo>
                <a:lnTo>
                  <a:pt x="2070786" y="3096191"/>
                </a:lnTo>
                <a:lnTo>
                  <a:pt x="0" y="3096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5" name="Google Shape;125;p4"/>
          <p:cNvSpPr/>
          <p:nvPr/>
        </p:nvSpPr>
        <p:spPr>
          <a:xfrm>
            <a:off x="12164144" y="6882866"/>
            <a:ext cx="5095156" cy="2668891"/>
          </a:xfrm>
          <a:custGeom>
            <a:avLst/>
            <a:gdLst/>
            <a:ahLst/>
            <a:cxnLst/>
            <a:rect l="l" t="t" r="r" b="b"/>
            <a:pathLst>
              <a:path w="5095156" h="2668891" extrusionOk="0">
                <a:moveTo>
                  <a:pt x="0" y="0"/>
                </a:moveTo>
                <a:lnTo>
                  <a:pt x="5095156" y="0"/>
                </a:lnTo>
                <a:lnTo>
                  <a:pt x="5095156" y="2668891"/>
                </a:lnTo>
                <a:lnTo>
                  <a:pt x="0" y="2668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6" name="Google Shape;126;p4"/>
          <p:cNvSpPr/>
          <p:nvPr/>
        </p:nvSpPr>
        <p:spPr>
          <a:xfrm>
            <a:off x="12164144" y="6856174"/>
            <a:ext cx="5095156" cy="2792798"/>
          </a:xfrm>
          <a:custGeom>
            <a:avLst/>
            <a:gdLst/>
            <a:ahLst/>
            <a:cxnLst/>
            <a:rect l="l" t="t" r="r" b="b"/>
            <a:pathLst>
              <a:path w="5095156" h="2792798" extrusionOk="0">
                <a:moveTo>
                  <a:pt x="0" y="0"/>
                </a:moveTo>
                <a:lnTo>
                  <a:pt x="5095156" y="0"/>
                </a:lnTo>
                <a:lnTo>
                  <a:pt x="5095156" y="2792798"/>
                </a:lnTo>
                <a:lnTo>
                  <a:pt x="0" y="2792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1726" b="-172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7" name="Google Shape;127;p4"/>
          <p:cNvSpPr/>
          <p:nvPr/>
        </p:nvSpPr>
        <p:spPr>
          <a:xfrm>
            <a:off x="11368247" y="1882484"/>
            <a:ext cx="5088338" cy="3816253"/>
          </a:xfrm>
          <a:custGeom>
            <a:avLst/>
            <a:gdLst/>
            <a:ahLst/>
            <a:cxnLst/>
            <a:rect l="l" t="t" r="r" b="b"/>
            <a:pathLst>
              <a:path w="5088338" h="3816253" extrusionOk="0">
                <a:moveTo>
                  <a:pt x="0" y="0"/>
                </a:moveTo>
                <a:lnTo>
                  <a:pt x="5088337" y="0"/>
                </a:lnTo>
                <a:lnTo>
                  <a:pt x="5088337" y="3816254"/>
                </a:lnTo>
                <a:lnTo>
                  <a:pt x="0" y="3816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17725" r="-1451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8" name="Google Shape;128;p4"/>
          <p:cNvSpPr/>
          <p:nvPr/>
        </p:nvSpPr>
        <p:spPr>
          <a:xfrm>
            <a:off x="6740913" y="6202917"/>
            <a:ext cx="4449256" cy="3055383"/>
          </a:xfrm>
          <a:custGeom>
            <a:avLst/>
            <a:gdLst/>
            <a:ahLst/>
            <a:cxnLst/>
            <a:rect l="l" t="t" r="r" b="b"/>
            <a:pathLst>
              <a:path w="4449256" h="3055383" extrusionOk="0">
                <a:moveTo>
                  <a:pt x="0" y="0"/>
                </a:moveTo>
                <a:lnTo>
                  <a:pt x="4449256" y="0"/>
                </a:lnTo>
                <a:lnTo>
                  <a:pt x="4449256" y="3055383"/>
                </a:lnTo>
                <a:lnTo>
                  <a:pt x="0" y="30553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10544" r="-1054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9" name="Google Shape;129;p4"/>
          <p:cNvSpPr/>
          <p:nvPr/>
        </p:nvSpPr>
        <p:spPr>
          <a:xfrm rot="5400000">
            <a:off x="7724060" y="1459823"/>
            <a:ext cx="3183409" cy="2123605"/>
          </a:xfrm>
          <a:custGeom>
            <a:avLst/>
            <a:gdLst/>
            <a:ahLst/>
            <a:cxnLst/>
            <a:rect l="l" t="t" r="r" b="b"/>
            <a:pathLst>
              <a:path w="3183409" h="2123605" extrusionOk="0">
                <a:moveTo>
                  <a:pt x="0" y="0"/>
                </a:moveTo>
                <a:lnTo>
                  <a:pt x="3183409" y="0"/>
                </a:lnTo>
                <a:lnTo>
                  <a:pt x="3183409" y="2123605"/>
                </a:lnTo>
                <a:lnTo>
                  <a:pt x="0" y="2123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13256" r="-436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0" name="Google Shape;130;p4"/>
          <p:cNvSpPr/>
          <p:nvPr/>
        </p:nvSpPr>
        <p:spPr>
          <a:xfrm>
            <a:off x="2352046" y="6009722"/>
            <a:ext cx="4027472" cy="2679757"/>
          </a:xfrm>
          <a:custGeom>
            <a:avLst/>
            <a:gdLst/>
            <a:ahLst/>
            <a:cxnLst/>
            <a:rect l="l" t="t" r="r" b="b"/>
            <a:pathLst>
              <a:path w="4027472" h="2679757" extrusionOk="0">
                <a:moveTo>
                  <a:pt x="0" y="0"/>
                </a:moveTo>
                <a:lnTo>
                  <a:pt x="4027472" y="0"/>
                </a:lnTo>
                <a:lnTo>
                  <a:pt x="4027472" y="2679758"/>
                </a:lnTo>
                <a:lnTo>
                  <a:pt x="0" y="2679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" name="Google Shape;131;p4"/>
          <p:cNvSpPr/>
          <p:nvPr/>
        </p:nvSpPr>
        <p:spPr>
          <a:xfrm>
            <a:off x="2352046" y="6009722"/>
            <a:ext cx="4027472" cy="2679757"/>
          </a:xfrm>
          <a:custGeom>
            <a:avLst/>
            <a:gdLst/>
            <a:ahLst/>
            <a:cxnLst/>
            <a:rect l="l" t="t" r="r" b="b"/>
            <a:pathLst>
              <a:path w="4027472" h="2679757" extrusionOk="0">
                <a:moveTo>
                  <a:pt x="0" y="0"/>
                </a:moveTo>
                <a:lnTo>
                  <a:pt x="4027472" y="0"/>
                </a:lnTo>
                <a:lnTo>
                  <a:pt x="4027472" y="2679758"/>
                </a:lnTo>
                <a:lnTo>
                  <a:pt x="0" y="2679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7006" r="-1031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2" name="Google Shape;132;p4"/>
          <p:cNvSpPr txBox="1"/>
          <p:nvPr/>
        </p:nvSpPr>
        <p:spPr>
          <a:xfrm>
            <a:off x="3518550" y="8925568"/>
            <a:ext cx="182880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4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728262" y="9957435"/>
            <a:ext cx="8934288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445455" y="4214576"/>
            <a:ext cx="9922800" cy="24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5"/>
              <a:buFont typeface="Arial"/>
              <a:buNone/>
            </a:pPr>
            <a:r>
              <a:rPr lang="en-US" sz="30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November 2019, we moved into our </a:t>
            </a:r>
            <a:endParaRPr sz="300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5"/>
              <a:buFont typeface="Arial"/>
              <a:buNone/>
            </a:pPr>
            <a:r>
              <a:rPr lang="en-US" sz="30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facility adjacent to Planned Parenthood.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5"/>
              <a:buFont typeface="Arial"/>
              <a:buNone/>
            </a:pPr>
            <a:endParaRPr sz="300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5"/>
              <a:buFont typeface="Arial"/>
              <a:buNone/>
            </a:pPr>
            <a:endParaRPr sz="300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98174" y="2749761"/>
            <a:ext cx="9144000" cy="127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9"/>
              <a:buFont typeface="Arial"/>
              <a:buNone/>
            </a:pPr>
            <a:r>
              <a:rPr lang="en-US" sz="7499" b="0" i="0" u="none" strike="noStrike" cap="none">
                <a:solidFill>
                  <a:srgbClr val="487F66"/>
                </a:solidFill>
                <a:latin typeface="Sacramento"/>
                <a:ea typeface="Sacramento"/>
                <a:cs typeface="Sacramento"/>
                <a:sym typeface="Sacramento"/>
              </a:rPr>
              <a:t>Our History...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-378332" y="-4360816"/>
            <a:ext cx="18288000" cy="17145000"/>
          </a:xfrm>
          <a:custGeom>
            <a:avLst/>
            <a:gdLst/>
            <a:ahLst/>
            <a:cxnLst/>
            <a:rect l="l" t="t" r="r" b="b"/>
            <a:pathLst>
              <a:path w="18288000" h="17145000" extrusionOk="0">
                <a:moveTo>
                  <a:pt x="0" y="0"/>
                </a:moveTo>
                <a:lnTo>
                  <a:pt x="18288000" y="0"/>
                </a:lnTo>
                <a:lnTo>
                  <a:pt x="18288000" y="17145000"/>
                </a:lnTo>
                <a:lnTo>
                  <a:pt x="0" y="171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5"/>
          <p:cNvSpPr/>
          <p:nvPr/>
        </p:nvSpPr>
        <p:spPr>
          <a:xfrm>
            <a:off x="-146866" y="75083"/>
            <a:ext cx="8677909" cy="2892636"/>
          </a:xfrm>
          <a:custGeom>
            <a:avLst/>
            <a:gdLst/>
            <a:ahLst/>
            <a:cxnLst/>
            <a:rect l="l" t="t" r="r" b="b"/>
            <a:pathLst>
              <a:path w="8677909" h="2892636" extrusionOk="0">
                <a:moveTo>
                  <a:pt x="0" y="0"/>
                </a:moveTo>
                <a:lnTo>
                  <a:pt x="8677909" y="0"/>
                </a:lnTo>
                <a:lnTo>
                  <a:pt x="8677909" y="2892637"/>
                </a:lnTo>
                <a:lnTo>
                  <a:pt x="0" y="2892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2" name="Google Shape;142;p5"/>
          <p:cNvSpPr/>
          <p:nvPr/>
        </p:nvSpPr>
        <p:spPr>
          <a:xfrm>
            <a:off x="895365" y="6514669"/>
            <a:ext cx="3296724" cy="3296724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332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020852" y="7227070"/>
            <a:ext cx="3174554" cy="3174554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4332" b="-6314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523840" y="4239837"/>
            <a:ext cx="3149375" cy="3149375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6661" b="-1665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3518550" y="8925568"/>
            <a:ext cx="182880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4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3728262" y="9957435"/>
            <a:ext cx="8934288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8195401" y="1479925"/>
            <a:ext cx="9957000" cy="91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8221" marR="0" lvl="1" indent="-369108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418"/>
              <a:buFont typeface="Arial"/>
              <a:buChar char="•"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Early Pregnancy Screening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8"/>
              <a:buFont typeface="Arial"/>
              <a:buNone/>
            </a:pPr>
            <a:r>
              <a:rPr lang="en-US" sz="33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Advocacy and Options Counseling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8"/>
              <a:buFont typeface="Arial"/>
              <a:buNone/>
            </a:pPr>
            <a:r>
              <a:rPr lang="en-US" sz="33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Pregnancy Test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8"/>
              <a:buFont typeface="Arial"/>
              <a:buNone/>
            </a:pPr>
            <a:r>
              <a:rPr lang="en-US" sz="33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Limited Ultrasound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8"/>
              <a:buFont typeface="Arial"/>
              <a:buNone/>
            </a:pPr>
            <a:r>
              <a:rPr lang="en-US" sz="33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Medical Consultation</a:t>
            </a:r>
            <a:endParaRPr sz="331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6630" marR="0" lvl="1" indent="-358315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318"/>
              <a:buFont typeface="Arial"/>
              <a:buChar char="•"/>
            </a:pPr>
            <a:r>
              <a:rPr lang="en-US" sz="33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Abortion Pill Reversal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6630" marR="0" lvl="1" indent="-358315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318"/>
              <a:buFont typeface="Arial"/>
              <a:buChar char="•"/>
            </a:pPr>
            <a:r>
              <a:rPr lang="en-US" sz="33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Limited STI Testing/Treatment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8"/>
              <a:buFont typeface="Arial"/>
              <a:buNone/>
            </a:pPr>
            <a:r>
              <a:rPr lang="en-US" sz="33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Chlamydia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8"/>
              <a:buFont typeface="Arial"/>
              <a:buNone/>
            </a:pPr>
            <a:r>
              <a:rPr lang="en-US" sz="33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Gonorrhea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6630" marR="0" lvl="1" indent="-358315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318"/>
              <a:buFont typeface="Arial"/>
              <a:buChar char="•"/>
            </a:pPr>
            <a:r>
              <a:rPr lang="en-US" sz="33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Telehealth- online appointments</a:t>
            </a:r>
            <a:endParaRPr sz="3318" b="0" i="0" u="none" strike="noStrike" cap="none">
              <a:solidFill>
                <a:srgbClr val="487F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6630" marR="0" lvl="1" indent="-358315" algn="l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318"/>
              <a:buChar char="•"/>
            </a:pPr>
            <a:r>
              <a:rPr lang="en-US" sz="3318">
                <a:solidFill>
                  <a:srgbClr val="487F66"/>
                </a:solidFill>
              </a:rPr>
              <a:t>Additional services including early pregnancy care and women’s wellness coming in 2025</a:t>
            </a:r>
            <a:endParaRPr sz="3318">
              <a:solidFill>
                <a:srgbClr val="487F66"/>
              </a:solidFill>
            </a:endParaRPr>
          </a:p>
          <a:p>
            <a:pPr marL="0" marR="0" lvl="0" indent="0" algn="ctr" rtl="0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8"/>
              <a:buFont typeface="Arial"/>
              <a:buNone/>
            </a:pPr>
            <a:endParaRPr sz="3318" b="0" i="0" u="none" strike="noStrike" cap="none">
              <a:solidFill>
                <a:srgbClr val="487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-198174" y="2824845"/>
            <a:ext cx="9144000" cy="127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9"/>
              <a:buFont typeface="Arial"/>
              <a:buNone/>
            </a:pPr>
            <a:r>
              <a:rPr lang="en-US" sz="7499" b="0" i="0" u="none" strike="noStrike" cap="none">
                <a:solidFill>
                  <a:srgbClr val="487F66"/>
                </a:solidFill>
                <a:latin typeface="Sacramento"/>
                <a:ea typeface="Sacramento"/>
                <a:cs typeface="Sacramento"/>
                <a:sym typeface="Sacramento"/>
              </a:rPr>
              <a:t>Our Medical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-146875" y="-4896125"/>
            <a:ext cx="18653760" cy="17145000"/>
          </a:xfrm>
          <a:custGeom>
            <a:avLst/>
            <a:gdLst/>
            <a:ahLst/>
            <a:cxnLst/>
            <a:rect l="l" t="t" r="r" b="b"/>
            <a:pathLst>
              <a:path w="18288000" h="17145000" extrusionOk="0">
                <a:moveTo>
                  <a:pt x="0" y="0"/>
                </a:moveTo>
                <a:lnTo>
                  <a:pt x="18288000" y="0"/>
                </a:lnTo>
                <a:lnTo>
                  <a:pt x="18288000" y="17145000"/>
                </a:lnTo>
                <a:lnTo>
                  <a:pt x="0" y="171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4" name="Google Shape;154;p6"/>
          <p:cNvSpPr/>
          <p:nvPr/>
        </p:nvSpPr>
        <p:spPr>
          <a:xfrm>
            <a:off x="-146866" y="124533"/>
            <a:ext cx="8677909" cy="2892636"/>
          </a:xfrm>
          <a:custGeom>
            <a:avLst/>
            <a:gdLst/>
            <a:ahLst/>
            <a:cxnLst/>
            <a:rect l="l" t="t" r="r" b="b"/>
            <a:pathLst>
              <a:path w="8677909" h="2892636" extrusionOk="0">
                <a:moveTo>
                  <a:pt x="0" y="0"/>
                </a:moveTo>
                <a:lnTo>
                  <a:pt x="8677909" y="0"/>
                </a:lnTo>
                <a:lnTo>
                  <a:pt x="8677909" y="2892637"/>
                </a:lnTo>
                <a:lnTo>
                  <a:pt x="0" y="2892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5" name="Google Shape;155;p6"/>
          <p:cNvSpPr/>
          <p:nvPr/>
        </p:nvSpPr>
        <p:spPr>
          <a:xfrm>
            <a:off x="1028700" y="6586732"/>
            <a:ext cx="3296724" cy="3296724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6697" b="-1669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889177" y="6751857"/>
            <a:ext cx="3188970" cy="3188970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3642" b="-36341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2614754" y="3566159"/>
            <a:ext cx="3154680" cy="3154680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0978" b="-2241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4333058" y="7894450"/>
            <a:ext cx="3576622" cy="2238593"/>
          </a:xfrm>
          <a:custGeom>
            <a:avLst/>
            <a:gdLst/>
            <a:ahLst/>
            <a:cxnLst/>
            <a:rect l="l" t="t" r="r" b="b"/>
            <a:pathLst>
              <a:path w="3576622" h="2238593" extrusionOk="0">
                <a:moveTo>
                  <a:pt x="0" y="0"/>
                </a:moveTo>
                <a:lnTo>
                  <a:pt x="3576621" y="0"/>
                </a:lnTo>
                <a:lnTo>
                  <a:pt x="3576621" y="2238593"/>
                </a:lnTo>
                <a:lnTo>
                  <a:pt x="0" y="223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9" name="Google Shape;159;p6"/>
          <p:cNvSpPr txBox="1"/>
          <p:nvPr/>
        </p:nvSpPr>
        <p:spPr>
          <a:xfrm>
            <a:off x="3728262" y="9957435"/>
            <a:ext cx="8934288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8195406" y="1975877"/>
            <a:ext cx="11896800" cy="7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8221" marR="0" lvl="1" indent="-369108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418"/>
              <a:buFont typeface="Arial"/>
              <a:buChar char="•"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Education and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34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Healthy Relations 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Sexual Risk Avoidance  </a:t>
            </a: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8220" marR="0" lvl="1" indent="-369107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418"/>
              <a:buFont typeface="Arial"/>
              <a:buChar char="•"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418">
                <a:solidFill>
                  <a:srgbClr val="487F66"/>
                </a:solidFill>
              </a:rPr>
              <a:t>ody Literacy/Fertility Awareness/</a:t>
            </a:r>
            <a:endParaRPr sz="3418">
              <a:solidFill>
                <a:srgbClr val="487F66"/>
              </a:solidFill>
            </a:endParaRPr>
          </a:p>
          <a:p>
            <a:pPr marL="137160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18">
                <a:solidFill>
                  <a:srgbClr val="487F66"/>
                </a:solidFill>
              </a:rPr>
              <a:t>Cycle-Care Education</a:t>
            </a:r>
            <a:endParaRPr sz="3418">
              <a:solidFill>
                <a:srgbClr val="487F66"/>
              </a:solidFill>
            </a:endParaRPr>
          </a:p>
          <a:p>
            <a:pPr marL="738221" marR="0" lvl="1" indent="-369108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418"/>
              <a:buFont typeface="Arial"/>
              <a:buChar char="•"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Spiritual 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8221" marR="0" lvl="1" indent="-369108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418"/>
              <a:buFont typeface="Arial"/>
              <a:buChar char="•"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Post Abortive/Pregnancy Loss Counseling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8221" marR="0" lvl="1" indent="-369108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418"/>
              <a:buFont typeface="Arial"/>
              <a:buChar char="•"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Resource Assessment/Referral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8221" marR="0" lvl="1" indent="-369108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418"/>
              <a:buFont typeface="Arial"/>
              <a:buChar char="•"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Male Mentoring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8221" marR="0" lvl="1" indent="-369108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487F66"/>
              </a:buClr>
              <a:buSzPts val="3418"/>
              <a:buFont typeface="Arial"/>
              <a:buChar char="•"/>
            </a:pPr>
            <a:r>
              <a:rPr lang="en-US" sz="3418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Earn While You Learn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18" b="0" i="0" u="none" strike="noStrike" cap="none">
              <a:solidFill>
                <a:srgbClr val="487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-146874" y="2505570"/>
            <a:ext cx="9144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9"/>
              <a:buFont typeface="Arial"/>
              <a:buNone/>
            </a:pPr>
            <a:r>
              <a:rPr lang="en-US" sz="7499" b="0" i="0" u="none" strike="noStrike" cap="none">
                <a:solidFill>
                  <a:srgbClr val="487F66"/>
                </a:solidFill>
                <a:latin typeface="Sacramento"/>
                <a:ea typeface="Sacramento"/>
                <a:cs typeface="Sacramento"/>
                <a:sym typeface="Sacramento"/>
              </a:rPr>
              <a:t>Our Resource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11946825" y="4279913"/>
            <a:ext cx="4380900" cy="4909200"/>
          </a:xfrm>
          <a:prstGeom prst="rect">
            <a:avLst/>
          </a:prstGeom>
          <a:solidFill>
            <a:srgbClr val="487F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8674675" y="766425"/>
            <a:ext cx="3174600" cy="5693400"/>
          </a:xfrm>
          <a:prstGeom prst="rect">
            <a:avLst/>
          </a:prstGeom>
          <a:solidFill>
            <a:srgbClr val="F7DFD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-1372702" y="-5092575"/>
            <a:ext cx="19660702" cy="17830800"/>
          </a:xfrm>
          <a:custGeom>
            <a:avLst/>
            <a:gdLst/>
            <a:ahLst/>
            <a:cxnLst/>
            <a:rect l="l" t="t" r="r" b="b"/>
            <a:pathLst>
              <a:path w="18504190" h="17145000" extrusionOk="0">
                <a:moveTo>
                  <a:pt x="0" y="0"/>
                </a:moveTo>
                <a:lnTo>
                  <a:pt x="18504190" y="0"/>
                </a:lnTo>
                <a:lnTo>
                  <a:pt x="18504190" y="17145000"/>
                </a:lnTo>
                <a:lnTo>
                  <a:pt x="0" y="171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88" b="-586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" name="Google Shape;169;p7"/>
          <p:cNvSpPr/>
          <p:nvPr/>
        </p:nvSpPr>
        <p:spPr>
          <a:xfrm>
            <a:off x="-469331" y="-202879"/>
            <a:ext cx="8677909" cy="2892636"/>
          </a:xfrm>
          <a:custGeom>
            <a:avLst/>
            <a:gdLst/>
            <a:ahLst/>
            <a:cxnLst/>
            <a:rect l="l" t="t" r="r" b="b"/>
            <a:pathLst>
              <a:path w="8677909" h="2892636" extrusionOk="0">
                <a:moveTo>
                  <a:pt x="0" y="0"/>
                </a:moveTo>
                <a:lnTo>
                  <a:pt x="8677909" y="0"/>
                </a:lnTo>
                <a:lnTo>
                  <a:pt x="8677909" y="2892636"/>
                </a:lnTo>
                <a:lnTo>
                  <a:pt x="0" y="2892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0" name="Google Shape;170;p7"/>
          <p:cNvSpPr/>
          <p:nvPr/>
        </p:nvSpPr>
        <p:spPr>
          <a:xfrm>
            <a:off x="1261746" y="6854069"/>
            <a:ext cx="3296724" cy="3296724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6697" b="-1669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3981285" y="3822825"/>
            <a:ext cx="3174554" cy="3174554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5562" b="-27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162895" y="3832763"/>
            <a:ext cx="3154680" cy="3154680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6858000" y="0"/>
                </a:moveTo>
                <a:cubicBezTo>
                  <a:pt x="3070431" y="0"/>
                  <a:pt x="0" y="3070431"/>
                  <a:pt x="0" y="6858000"/>
                </a:cubicBezTo>
                <a:cubicBezTo>
                  <a:pt x="0" y="10645569"/>
                  <a:pt x="3070431" y="13716000"/>
                  <a:pt x="6858000" y="13716000"/>
                </a:cubicBezTo>
                <a:cubicBezTo>
                  <a:pt x="10645569" y="13716000"/>
                  <a:pt x="13716000" y="10645569"/>
                  <a:pt x="13716000" y="6858000"/>
                </a:cubicBezTo>
                <a:cubicBezTo>
                  <a:pt x="13716000" y="3070431"/>
                  <a:pt x="10645569" y="0"/>
                  <a:pt x="6858000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4993" r="-2499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12751103" y="1052066"/>
            <a:ext cx="3576622" cy="2238593"/>
          </a:xfrm>
          <a:custGeom>
            <a:avLst/>
            <a:gdLst/>
            <a:ahLst/>
            <a:cxnLst/>
            <a:rect l="l" t="t" r="r" b="b"/>
            <a:pathLst>
              <a:path w="3576622" h="2238593" extrusionOk="0">
                <a:moveTo>
                  <a:pt x="0" y="0"/>
                </a:moveTo>
                <a:lnTo>
                  <a:pt x="3576622" y="0"/>
                </a:lnTo>
                <a:lnTo>
                  <a:pt x="3576622" y="2238593"/>
                </a:lnTo>
                <a:lnTo>
                  <a:pt x="0" y="223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" name="Google Shape;174;p7"/>
          <p:cNvSpPr txBox="1"/>
          <p:nvPr/>
        </p:nvSpPr>
        <p:spPr>
          <a:xfrm>
            <a:off x="8910719" y="766425"/>
            <a:ext cx="2765700" cy="7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Age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&lt;15-1%</a:t>
            </a:r>
            <a:endParaRPr sz="341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– 19 1</a:t>
            </a:r>
            <a:r>
              <a:rPr lang="en-US" sz="3418" dirty="0"/>
              <a:t>1</a:t>
            </a: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– 24 3</a:t>
            </a:r>
            <a:r>
              <a:rPr lang="en-US" sz="3418" dirty="0"/>
              <a:t>3</a:t>
            </a: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– 29 27%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– 34 16%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&gt;35  10%</a:t>
            </a:r>
            <a:endParaRPr sz="341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Unknown-2%</a:t>
            </a:r>
            <a:endParaRPr sz="341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endParaRPr sz="341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8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endParaRPr sz="341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996170" y="6585947"/>
            <a:ext cx="2765552" cy="276555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16697" b="-1669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230574" y="7249014"/>
            <a:ext cx="2765571" cy="2765571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16697" b="-1669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5536087" y="9685010"/>
            <a:ext cx="8934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-469331" y="2459182"/>
            <a:ext cx="9144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99"/>
              <a:buFont typeface="Arial"/>
              <a:buNone/>
            </a:pPr>
            <a:r>
              <a:rPr lang="en-US" sz="7499" b="0" i="0" u="none" strike="noStrike" cap="none">
                <a:solidFill>
                  <a:srgbClr val="487F66"/>
                </a:solidFill>
                <a:latin typeface="Sacramento"/>
                <a:ea typeface="Sacramento"/>
                <a:cs typeface="Sacramento"/>
                <a:sym typeface="Sacramento"/>
              </a:rPr>
              <a:t>Our Patients &amp; Clients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12026806" y="4629718"/>
            <a:ext cx="48993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Hispanic  40%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African American 16%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Caucasian  16%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Asian     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r>
              <a:rPr lang="en-US" sz="34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    1</a:t>
            </a:r>
            <a:r>
              <a:rPr lang="en-US" sz="3418"/>
              <a:t>2</a:t>
            </a:r>
            <a:r>
              <a:rPr lang="en-US" sz="341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341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9"/>
          <p:cNvGrpSpPr/>
          <p:nvPr/>
        </p:nvGrpSpPr>
        <p:grpSpPr>
          <a:xfrm rot="5400000">
            <a:off x="1242546" y="4149872"/>
            <a:ext cx="2550665" cy="4758293"/>
            <a:chOff x="0" y="-57150"/>
            <a:chExt cx="826046" cy="1529506"/>
          </a:xfrm>
        </p:grpSpPr>
        <p:sp>
          <p:nvSpPr>
            <p:cNvPr id="185" name="Google Shape;185;p9"/>
            <p:cNvSpPr/>
            <p:nvPr/>
          </p:nvSpPr>
          <p:spPr>
            <a:xfrm>
              <a:off x="0" y="0"/>
              <a:ext cx="826046" cy="1472356"/>
            </a:xfrm>
            <a:custGeom>
              <a:avLst/>
              <a:gdLst/>
              <a:ahLst/>
              <a:cxnLst/>
              <a:rect l="l" t="t" r="r" b="b"/>
              <a:pathLst>
                <a:path w="826046" h="1472356" extrusionOk="0">
                  <a:moveTo>
                    <a:pt x="125889" y="0"/>
                  </a:moveTo>
                  <a:lnTo>
                    <a:pt x="700156" y="0"/>
                  </a:lnTo>
                  <a:cubicBezTo>
                    <a:pt x="769683" y="0"/>
                    <a:pt x="826046" y="56363"/>
                    <a:pt x="826046" y="125889"/>
                  </a:cubicBezTo>
                  <a:lnTo>
                    <a:pt x="826046" y="1346467"/>
                  </a:lnTo>
                  <a:cubicBezTo>
                    <a:pt x="826046" y="1415994"/>
                    <a:pt x="769683" y="1472356"/>
                    <a:pt x="700156" y="1472356"/>
                  </a:cubicBezTo>
                  <a:lnTo>
                    <a:pt x="125889" y="1472356"/>
                  </a:lnTo>
                  <a:cubicBezTo>
                    <a:pt x="56363" y="1472356"/>
                    <a:pt x="0" y="1415994"/>
                    <a:pt x="0" y="1346467"/>
                  </a:cubicBezTo>
                  <a:lnTo>
                    <a:pt x="0" y="125889"/>
                  </a:lnTo>
                  <a:cubicBezTo>
                    <a:pt x="0" y="56363"/>
                    <a:pt x="56363" y="0"/>
                    <a:pt x="125889" y="0"/>
                  </a:cubicBezTo>
                  <a:close/>
                </a:path>
              </a:pathLst>
            </a:custGeom>
            <a:solidFill>
              <a:srgbClr val="487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 txBox="1"/>
            <p:nvPr/>
          </p:nvSpPr>
          <p:spPr>
            <a:xfrm>
              <a:off x="0" y="-57150"/>
              <a:ext cx="825900" cy="1529400"/>
            </a:xfrm>
            <a:prstGeom prst="rect">
              <a:avLst/>
            </a:prstGeom>
            <a:solidFill>
              <a:srgbClr val="487F66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9"/>
          <p:cNvGrpSpPr/>
          <p:nvPr/>
        </p:nvGrpSpPr>
        <p:grpSpPr>
          <a:xfrm>
            <a:off x="6621727" y="2293497"/>
            <a:ext cx="9653559" cy="1980443"/>
            <a:chOff x="0" y="-57150"/>
            <a:chExt cx="1721882" cy="950628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1721882" cy="893478"/>
            </a:xfrm>
            <a:custGeom>
              <a:avLst/>
              <a:gdLst/>
              <a:ahLst/>
              <a:cxnLst/>
              <a:rect l="l" t="t" r="r" b="b"/>
              <a:pathLst>
                <a:path w="1721882" h="893478" extrusionOk="0">
                  <a:moveTo>
                    <a:pt x="60393" y="0"/>
                  </a:moveTo>
                  <a:lnTo>
                    <a:pt x="1661489" y="0"/>
                  </a:lnTo>
                  <a:cubicBezTo>
                    <a:pt x="1694843" y="0"/>
                    <a:pt x="1721882" y="27039"/>
                    <a:pt x="1721882" y="60393"/>
                  </a:cubicBezTo>
                  <a:lnTo>
                    <a:pt x="1721882" y="833085"/>
                  </a:lnTo>
                  <a:cubicBezTo>
                    <a:pt x="1721882" y="849102"/>
                    <a:pt x="1715519" y="864463"/>
                    <a:pt x="1704193" y="875789"/>
                  </a:cubicBezTo>
                  <a:cubicBezTo>
                    <a:pt x="1692867" y="887115"/>
                    <a:pt x="1677506" y="893478"/>
                    <a:pt x="1661489" y="893478"/>
                  </a:cubicBezTo>
                  <a:lnTo>
                    <a:pt x="60393" y="893478"/>
                  </a:lnTo>
                  <a:cubicBezTo>
                    <a:pt x="27039" y="893478"/>
                    <a:pt x="0" y="866439"/>
                    <a:pt x="0" y="833085"/>
                  </a:cubicBezTo>
                  <a:lnTo>
                    <a:pt x="0" y="60393"/>
                  </a:lnTo>
                  <a:cubicBezTo>
                    <a:pt x="0" y="27039"/>
                    <a:pt x="27039" y="0"/>
                    <a:pt x="60393" y="0"/>
                  </a:cubicBezTo>
                  <a:close/>
                </a:path>
              </a:pathLst>
            </a:custGeom>
            <a:solidFill>
              <a:srgbClr val="F7D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0" y="-57150"/>
              <a:ext cx="1721882" cy="95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9"/>
          <p:cNvSpPr/>
          <p:nvPr/>
        </p:nvSpPr>
        <p:spPr>
          <a:xfrm>
            <a:off x="-147538" y="-5037787"/>
            <a:ext cx="18199118" cy="17230725"/>
          </a:xfrm>
          <a:custGeom>
            <a:avLst/>
            <a:gdLst/>
            <a:ahLst/>
            <a:cxnLst/>
            <a:rect l="l" t="t" r="r" b="b"/>
            <a:pathLst>
              <a:path w="18810458" h="17145000" extrusionOk="0">
                <a:moveTo>
                  <a:pt x="0" y="0"/>
                </a:moveTo>
                <a:lnTo>
                  <a:pt x="18810458" y="0"/>
                </a:lnTo>
                <a:lnTo>
                  <a:pt x="18810458" y="17145000"/>
                </a:lnTo>
                <a:lnTo>
                  <a:pt x="0" y="171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424" b="-142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1" name="Google Shape;191;p9"/>
          <p:cNvSpPr/>
          <p:nvPr/>
        </p:nvSpPr>
        <p:spPr>
          <a:xfrm>
            <a:off x="244244" y="207996"/>
            <a:ext cx="8677909" cy="2892636"/>
          </a:xfrm>
          <a:custGeom>
            <a:avLst/>
            <a:gdLst/>
            <a:ahLst/>
            <a:cxnLst/>
            <a:rect l="l" t="t" r="r" b="b"/>
            <a:pathLst>
              <a:path w="8677909" h="2892636" extrusionOk="0">
                <a:moveTo>
                  <a:pt x="0" y="0"/>
                </a:moveTo>
                <a:lnTo>
                  <a:pt x="8677909" y="0"/>
                </a:lnTo>
                <a:lnTo>
                  <a:pt x="8677909" y="2892636"/>
                </a:lnTo>
                <a:lnTo>
                  <a:pt x="0" y="2892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92" name="Google Shape;192;p9"/>
          <p:cNvGrpSpPr/>
          <p:nvPr/>
        </p:nvGrpSpPr>
        <p:grpSpPr>
          <a:xfrm rot="10800000">
            <a:off x="14805688" y="4970052"/>
            <a:ext cx="3423713" cy="4176775"/>
            <a:chOff x="0" y="-57150"/>
            <a:chExt cx="826046" cy="1529506"/>
          </a:xfrm>
        </p:grpSpPr>
        <p:sp>
          <p:nvSpPr>
            <p:cNvPr id="193" name="Google Shape;193;p9"/>
            <p:cNvSpPr/>
            <p:nvPr/>
          </p:nvSpPr>
          <p:spPr>
            <a:xfrm>
              <a:off x="0" y="0"/>
              <a:ext cx="826046" cy="1472356"/>
            </a:xfrm>
            <a:custGeom>
              <a:avLst/>
              <a:gdLst/>
              <a:ahLst/>
              <a:cxnLst/>
              <a:rect l="l" t="t" r="r" b="b"/>
              <a:pathLst>
                <a:path w="826046" h="1472356" extrusionOk="0">
                  <a:moveTo>
                    <a:pt x="125889" y="0"/>
                  </a:moveTo>
                  <a:lnTo>
                    <a:pt x="700156" y="0"/>
                  </a:lnTo>
                  <a:cubicBezTo>
                    <a:pt x="769683" y="0"/>
                    <a:pt x="826046" y="56363"/>
                    <a:pt x="826046" y="125889"/>
                  </a:cubicBezTo>
                  <a:lnTo>
                    <a:pt x="826046" y="1346467"/>
                  </a:lnTo>
                  <a:cubicBezTo>
                    <a:pt x="826046" y="1415994"/>
                    <a:pt x="769683" y="1472356"/>
                    <a:pt x="700156" y="1472356"/>
                  </a:cubicBezTo>
                  <a:lnTo>
                    <a:pt x="125889" y="1472356"/>
                  </a:lnTo>
                  <a:cubicBezTo>
                    <a:pt x="56363" y="1472356"/>
                    <a:pt x="0" y="1415994"/>
                    <a:pt x="0" y="1346467"/>
                  </a:cubicBezTo>
                  <a:lnTo>
                    <a:pt x="0" y="125889"/>
                  </a:lnTo>
                  <a:cubicBezTo>
                    <a:pt x="0" y="56363"/>
                    <a:pt x="56363" y="0"/>
                    <a:pt x="125889" y="0"/>
                  </a:cubicBezTo>
                  <a:close/>
                </a:path>
              </a:pathLst>
            </a:custGeom>
            <a:solidFill>
              <a:srgbClr val="F7D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0" y="-57150"/>
              <a:ext cx="826046" cy="1529506"/>
            </a:xfrm>
            <a:prstGeom prst="rect">
              <a:avLst/>
            </a:prstGeom>
            <a:solidFill>
              <a:srgbClr val="F7DFD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9"/>
          <p:cNvSpPr/>
          <p:nvPr/>
        </p:nvSpPr>
        <p:spPr>
          <a:xfrm>
            <a:off x="879923" y="2184751"/>
            <a:ext cx="3074047" cy="3073599"/>
          </a:xfrm>
          <a:custGeom>
            <a:avLst/>
            <a:gdLst/>
            <a:ahLst/>
            <a:cxnLst/>
            <a:rect l="l" t="t" r="r" b="b"/>
            <a:pathLst>
              <a:path w="6540526" h="6539573" extrusionOk="0">
                <a:moveTo>
                  <a:pt x="5684545" y="1101865"/>
                </a:moveTo>
                <a:cubicBezTo>
                  <a:pt x="5560365" y="886829"/>
                  <a:pt x="5335181" y="766521"/>
                  <a:pt x="5103533" y="766356"/>
                </a:cubicBezTo>
                <a:lnTo>
                  <a:pt x="5103571" y="766318"/>
                </a:lnTo>
                <a:cubicBezTo>
                  <a:pt x="4871923" y="766115"/>
                  <a:pt x="4646701" y="645821"/>
                  <a:pt x="4522559" y="430810"/>
                </a:cubicBezTo>
                <a:cubicBezTo>
                  <a:pt x="4337317" y="109919"/>
                  <a:pt x="3927030" y="0"/>
                  <a:pt x="3606140" y="185281"/>
                </a:cubicBezTo>
                <a:lnTo>
                  <a:pt x="3606089" y="185319"/>
                </a:lnTo>
                <a:lnTo>
                  <a:pt x="3606089" y="185115"/>
                </a:lnTo>
                <a:cubicBezTo>
                  <a:pt x="3406788" y="299936"/>
                  <a:pt x="3153854" y="309029"/>
                  <a:pt x="2939771" y="187630"/>
                </a:cubicBezTo>
                <a:cubicBezTo>
                  <a:pt x="2836743" y="126902"/>
                  <a:pt x="2719296" y="94958"/>
                  <a:pt x="2599703" y="95136"/>
                </a:cubicBezTo>
                <a:cubicBezTo>
                  <a:pt x="2351405" y="95136"/>
                  <a:pt x="2134641" y="230048"/>
                  <a:pt x="2018614" y="430568"/>
                </a:cubicBezTo>
                <a:lnTo>
                  <a:pt x="2018614" y="430530"/>
                </a:lnTo>
                <a:cubicBezTo>
                  <a:pt x="1902625" y="631012"/>
                  <a:pt x="1685811" y="765925"/>
                  <a:pt x="1437551" y="765925"/>
                </a:cubicBezTo>
                <a:cubicBezTo>
                  <a:pt x="1067029" y="765925"/>
                  <a:pt x="766686" y="1066267"/>
                  <a:pt x="766686" y="1436789"/>
                </a:cubicBezTo>
                <a:lnTo>
                  <a:pt x="766686" y="1436866"/>
                </a:lnTo>
                <a:lnTo>
                  <a:pt x="766483" y="1436789"/>
                </a:lnTo>
                <a:cubicBezTo>
                  <a:pt x="766280" y="1666672"/>
                  <a:pt x="647802" y="1890154"/>
                  <a:pt x="435902" y="2014906"/>
                </a:cubicBezTo>
                <a:cubicBezTo>
                  <a:pt x="331646" y="2073744"/>
                  <a:pt x="245134" y="2159541"/>
                  <a:pt x="185433" y="2263305"/>
                </a:cubicBezTo>
                <a:cubicBezTo>
                  <a:pt x="61278" y="2478367"/>
                  <a:pt x="69723" y="2733523"/>
                  <a:pt x="185395" y="2934246"/>
                </a:cubicBezTo>
                <a:lnTo>
                  <a:pt x="185357" y="2934246"/>
                </a:lnTo>
                <a:cubicBezTo>
                  <a:pt x="300939" y="3134932"/>
                  <a:pt x="309385" y="3390113"/>
                  <a:pt x="185230" y="3605149"/>
                </a:cubicBezTo>
                <a:cubicBezTo>
                  <a:pt x="0" y="3926002"/>
                  <a:pt x="109906" y="4336288"/>
                  <a:pt x="430797" y="4521569"/>
                </a:cubicBezTo>
                <a:lnTo>
                  <a:pt x="430835" y="4521607"/>
                </a:lnTo>
                <a:lnTo>
                  <a:pt x="430708" y="4521696"/>
                </a:lnTo>
                <a:cubicBezTo>
                  <a:pt x="631228" y="4637634"/>
                  <a:pt x="766077" y="4854448"/>
                  <a:pt x="766077" y="5102746"/>
                </a:cubicBezTo>
                <a:cubicBezTo>
                  <a:pt x="766077" y="5473269"/>
                  <a:pt x="1066419" y="5773611"/>
                  <a:pt x="1436929" y="5773611"/>
                </a:cubicBezTo>
                <a:cubicBezTo>
                  <a:pt x="1685239" y="5773611"/>
                  <a:pt x="1901965" y="5908497"/>
                  <a:pt x="2018030" y="6109018"/>
                </a:cubicBezTo>
                <a:cubicBezTo>
                  <a:pt x="2134019" y="6309449"/>
                  <a:pt x="2350821" y="6444425"/>
                  <a:pt x="2599093" y="6444425"/>
                </a:cubicBezTo>
                <a:cubicBezTo>
                  <a:pt x="2718685" y="6444579"/>
                  <a:pt x="2836127" y="6412633"/>
                  <a:pt x="2939161" y="6351918"/>
                </a:cubicBezTo>
                <a:cubicBezTo>
                  <a:pt x="3153194" y="6230544"/>
                  <a:pt x="3406191" y="6239637"/>
                  <a:pt x="3605479" y="6354496"/>
                </a:cubicBezTo>
                <a:lnTo>
                  <a:pt x="3605479" y="6354255"/>
                </a:lnTo>
                <a:lnTo>
                  <a:pt x="3605518" y="6354331"/>
                </a:lnTo>
                <a:cubicBezTo>
                  <a:pt x="3926408" y="6539573"/>
                  <a:pt x="4336695" y="6429617"/>
                  <a:pt x="4521988" y="6108764"/>
                </a:cubicBezTo>
                <a:cubicBezTo>
                  <a:pt x="4646130" y="5893765"/>
                  <a:pt x="4871314" y="5773446"/>
                  <a:pt x="5102962" y="5773280"/>
                </a:cubicBezTo>
                <a:lnTo>
                  <a:pt x="5102911" y="5773192"/>
                </a:lnTo>
                <a:cubicBezTo>
                  <a:pt x="5334559" y="5773027"/>
                  <a:pt x="5559781" y="5652707"/>
                  <a:pt x="5683885" y="5437708"/>
                </a:cubicBezTo>
                <a:cubicBezTo>
                  <a:pt x="5745010" y="5331854"/>
                  <a:pt x="5774017" y="5216233"/>
                  <a:pt x="5773890" y="5102213"/>
                </a:cubicBezTo>
                <a:lnTo>
                  <a:pt x="5773979" y="5102289"/>
                </a:lnTo>
                <a:cubicBezTo>
                  <a:pt x="5774182" y="4878845"/>
                  <a:pt x="5886145" y="4661357"/>
                  <a:pt x="6087059" y="4534827"/>
                </a:cubicBezTo>
                <a:cubicBezTo>
                  <a:pt x="6195365" y="4477880"/>
                  <a:pt x="6289358" y="4390619"/>
                  <a:pt x="6355029" y="4276865"/>
                </a:cubicBezTo>
                <a:cubicBezTo>
                  <a:pt x="6479223" y="4061752"/>
                  <a:pt x="6470777" y="3806571"/>
                  <a:pt x="6355118" y="3605886"/>
                </a:cubicBezTo>
                <a:lnTo>
                  <a:pt x="6355156" y="3605886"/>
                </a:lnTo>
                <a:cubicBezTo>
                  <a:pt x="6239535" y="3405201"/>
                  <a:pt x="6231077" y="3150019"/>
                  <a:pt x="6355245" y="2934970"/>
                </a:cubicBezTo>
                <a:cubicBezTo>
                  <a:pt x="6540526" y="2614079"/>
                  <a:pt x="6430569" y="2203831"/>
                  <a:pt x="6109678" y="2018551"/>
                </a:cubicBezTo>
                <a:lnTo>
                  <a:pt x="6109627" y="2018500"/>
                </a:lnTo>
                <a:lnTo>
                  <a:pt x="6109754" y="2018462"/>
                </a:lnTo>
                <a:cubicBezTo>
                  <a:pt x="5910847" y="1903375"/>
                  <a:pt x="5776557" y="1689088"/>
                  <a:pt x="5774436" y="1443266"/>
                </a:cubicBezTo>
                <a:cubicBezTo>
                  <a:pt x="5775604" y="1327265"/>
                  <a:pt x="5746686" y="1209536"/>
                  <a:pt x="5684545" y="1101865"/>
                </a:cubicBezTo>
              </a:path>
            </a:pathLst>
          </a:custGeom>
          <a:blipFill rotWithShape="1">
            <a:blip r:embed="rId5">
              <a:alphaModFix/>
            </a:blip>
            <a:stretch>
              <a:fillRect l="-17000" r="-17000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9"/>
          <p:cNvGrpSpPr/>
          <p:nvPr/>
        </p:nvGrpSpPr>
        <p:grpSpPr>
          <a:xfrm>
            <a:off x="7996789" y="312675"/>
            <a:ext cx="5128093" cy="1872081"/>
            <a:chOff x="789488" y="-978415"/>
            <a:chExt cx="1350600" cy="493055"/>
          </a:xfrm>
        </p:grpSpPr>
        <p:sp>
          <p:nvSpPr>
            <p:cNvPr id="197" name="Google Shape;197;p9"/>
            <p:cNvSpPr/>
            <p:nvPr/>
          </p:nvSpPr>
          <p:spPr>
            <a:xfrm>
              <a:off x="840338" y="-952052"/>
              <a:ext cx="1248902" cy="466692"/>
            </a:xfrm>
            <a:custGeom>
              <a:avLst/>
              <a:gdLst/>
              <a:ahLst/>
              <a:cxnLst/>
              <a:rect l="l" t="t" r="r" b="b"/>
              <a:pathLst>
                <a:path w="995141" h="387296" extrusionOk="0">
                  <a:moveTo>
                    <a:pt x="104498" y="0"/>
                  </a:moveTo>
                  <a:lnTo>
                    <a:pt x="890643" y="0"/>
                  </a:lnTo>
                  <a:cubicBezTo>
                    <a:pt x="948356" y="0"/>
                    <a:pt x="995141" y="46785"/>
                    <a:pt x="995141" y="104498"/>
                  </a:cubicBezTo>
                  <a:lnTo>
                    <a:pt x="995141" y="282798"/>
                  </a:lnTo>
                  <a:cubicBezTo>
                    <a:pt x="995141" y="340510"/>
                    <a:pt x="948356" y="387296"/>
                    <a:pt x="890643" y="387296"/>
                  </a:cubicBezTo>
                  <a:lnTo>
                    <a:pt x="104498" y="387296"/>
                  </a:lnTo>
                  <a:cubicBezTo>
                    <a:pt x="46785" y="387296"/>
                    <a:pt x="0" y="340510"/>
                    <a:pt x="0" y="282798"/>
                  </a:cubicBezTo>
                  <a:lnTo>
                    <a:pt x="0" y="104498"/>
                  </a:lnTo>
                  <a:cubicBezTo>
                    <a:pt x="0" y="46785"/>
                    <a:pt x="46785" y="0"/>
                    <a:pt x="104498" y="0"/>
                  </a:cubicBezTo>
                  <a:close/>
                </a:path>
              </a:pathLst>
            </a:custGeom>
            <a:solidFill>
              <a:srgbClr val="F7D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 txBox="1"/>
            <p:nvPr/>
          </p:nvSpPr>
          <p:spPr>
            <a:xfrm>
              <a:off x="789488" y="-978415"/>
              <a:ext cx="13506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6700">
                  <a:solidFill>
                    <a:srgbClr val="487F66"/>
                  </a:solidFill>
                  <a:latin typeface="Sacramento"/>
                  <a:ea typeface="Sacramento"/>
                  <a:cs typeface="Sacramento"/>
                  <a:sym typeface="Sacramento"/>
                </a:rPr>
                <a:t>2025</a:t>
              </a:r>
              <a:endParaRPr sz="6700" b="0" i="0" u="none" strike="noStrike" cap="none">
                <a:solidFill>
                  <a:srgbClr val="487F66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199" name="Google Shape;199;p9"/>
          <p:cNvSpPr txBox="1"/>
          <p:nvPr/>
        </p:nvSpPr>
        <p:spPr>
          <a:xfrm>
            <a:off x="3728262" y="9957435"/>
            <a:ext cx="8934288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6779308" y="6246007"/>
            <a:ext cx="55905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5"/>
              <a:buFont typeface="Arial"/>
              <a:buNone/>
            </a:pPr>
            <a:endParaRPr sz="30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9544988" y="2702929"/>
            <a:ext cx="6150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2703252" y="8444183"/>
            <a:ext cx="375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6621713" y="2584050"/>
            <a:ext cx="983610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487F66"/>
                </a:solidFill>
              </a:rPr>
              <a:t>Completed an e</a:t>
            </a:r>
            <a:r>
              <a:rPr lang="en-US" sz="4000" b="0" i="0" u="none" strike="noStrike" cap="none">
                <a:solidFill>
                  <a:srgbClr val="487F66"/>
                </a:solidFill>
                <a:latin typeface="Arial"/>
                <a:ea typeface="Arial"/>
                <a:cs typeface="Arial"/>
                <a:sym typeface="Arial"/>
              </a:rPr>
              <a:t>xpansion of our building to better serve our patients and clients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9"/>
          <p:cNvGrpSpPr/>
          <p:nvPr/>
        </p:nvGrpSpPr>
        <p:grpSpPr>
          <a:xfrm rot="10800000">
            <a:off x="9808288" y="5061935"/>
            <a:ext cx="3759914" cy="4895490"/>
            <a:chOff x="0" y="-57150"/>
            <a:chExt cx="826046" cy="1529506"/>
          </a:xfrm>
        </p:grpSpPr>
        <p:sp>
          <p:nvSpPr>
            <p:cNvPr id="205" name="Google Shape;205;p9"/>
            <p:cNvSpPr/>
            <p:nvPr/>
          </p:nvSpPr>
          <p:spPr>
            <a:xfrm>
              <a:off x="0" y="0"/>
              <a:ext cx="826046" cy="1472356"/>
            </a:xfrm>
            <a:custGeom>
              <a:avLst/>
              <a:gdLst/>
              <a:ahLst/>
              <a:cxnLst/>
              <a:rect l="l" t="t" r="r" b="b"/>
              <a:pathLst>
                <a:path w="826046" h="1472356" extrusionOk="0">
                  <a:moveTo>
                    <a:pt x="125889" y="0"/>
                  </a:moveTo>
                  <a:lnTo>
                    <a:pt x="700156" y="0"/>
                  </a:lnTo>
                  <a:cubicBezTo>
                    <a:pt x="769683" y="0"/>
                    <a:pt x="826046" y="56363"/>
                    <a:pt x="826046" y="125889"/>
                  </a:cubicBezTo>
                  <a:lnTo>
                    <a:pt x="826046" y="1346467"/>
                  </a:lnTo>
                  <a:cubicBezTo>
                    <a:pt x="826046" y="1415994"/>
                    <a:pt x="769683" y="1472356"/>
                    <a:pt x="700156" y="1472356"/>
                  </a:cubicBezTo>
                  <a:lnTo>
                    <a:pt x="125889" y="1472356"/>
                  </a:lnTo>
                  <a:cubicBezTo>
                    <a:pt x="56363" y="1472356"/>
                    <a:pt x="0" y="1415994"/>
                    <a:pt x="0" y="1346467"/>
                  </a:cubicBezTo>
                  <a:lnTo>
                    <a:pt x="0" y="125889"/>
                  </a:lnTo>
                  <a:cubicBezTo>
                    <a:pt x="0" y="56363"/>
                    <a:pt x="56363" y="0"/>
                    <a:pt x="125889" y="0"/>
                  </a:cubicBezTo>
                  <a:close/>
                </a:path>
              </a:pathLst>
            </a:custGeom>
            <a:solidFill>
              <a:srgbClr val="487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0" y="-57150"/>
              <a:ext cx="825900" cy="1529400"/>
            </a:xfrm>
            <a:prstGeom prst="rect">
              <a:avLst/>
            </a:prstGeom>
            <a:solidFill>
              <a:srgbClr val="487F66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7" name="Google Shape;20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355" y="5494509"/>
            <a:ext cx="3651034" cy="18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45725" y="5229346"/>
            <a:ext cx="2743649" cy="365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51213" y="5494495"/>
            <a:ext cx="3074051" cy="409873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/>
          <p:nvPr/>
        </p:nvSpPr>
        <p:spPr>
          <a:xfrm rot="5400000">
            <a:off x="4526379" y="6348825"/>
            <a:ext cx="4917000" cy="2959500"/>
          </a:xfrm>
          <a:prstGeom prst="rect">
            <a:avLst/>
          </a:prstGeom>
          <a:solidFill>
            <a:srgbClr val="F7DFD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39275" y="5893624"/>
            <a:ext cx="2491500" cy="3658173"/>
          </a:xfrm>
          <a:prstGeom prst="rect">
            <a:avLst/>
          </a:prstGeom>
          <a:solidFill>
            <a:srgbClr val="F7DFD2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EB8E925A-B5D2-C2B7-5B56-4AF73612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1F919DC9-5AEB-9BA2-63BC-07B5365D8DA7}"/>
              </a:ext>
            </a:extLst>
          </p:cNvPr>
          <p:cNvSpPr txBox="1"/>
          <p:nvPr/>
        </p:nvSpPr>
        <p:spPr>
          <a:xfrm>
            <a:off x="3728262" y="9957435"/>
            <a:ext cx="8934288" cy="3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>
            <a:extLst>
              <a:ext uri="{FF2B5EF4-FFF2-40B4-BE49-F238E27FC236}">
                <a16:creationId xmlns:a16="http://schemas.microsoft.com/office/drawing/2014/main" id="{CA1C5261-A923-BC61-64C5-BE69CEFA7119}"/>
              </a:ext>
            </a:extLst>
          </p:cNvPr>
          <p:cNvSpPr txBox="1"/>
          <p:nvPr/>
        </p:nvSpPr>
        <p:spPr>
          <a:xfrm>
            <a:off x="6779308" y="6246007"/>
            <a:ext cx="55905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35"/>
              <a:buFont typeface="Arial"/>
              <a:buNone/>
            </a:pPr>
            <a:endParaRPr sz="30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>
            <a:extLst>
              <a:ext uri="{FF2B5EF4-FFF2-40B4-BE49-F238E27FC236}">
                <a16:creationId xmlns:a16="http://schemas.microsoft.com/office/drawing/2014/main" id="{6BFB15EB-2D33-204B-DA72-7ABF2B2AE528}"/>
              </a:ext>
            </a:extLst>
          </p:cNvPr>
          <p:cNvSpPr txBox="1"/>
          <p:nvPr/>
        </p:nvSpPr>
        <p:spPr>
          <a:xfrm>
            <a:off x="9544988" y="2702929"/>
            <a:ext cx="6150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>
            <a:extLst>
              <a:ext uri="{FF2B5EF4-FFF2-40B4-BE49-F238E27FC236}">
                <a16:creationId xmlns:a16="http://schemas.microsoft.com/office/drawing/2014/main" id="{63826DA8-3C17-BB96-250B-F482A44B6964}"/>
              </a:ext>
            </a:extLst>
          </p:cNvPr>
          <p:cNvSpPr txBox="1"/>
          <p:nvPr/>
        </p:nvSpPr>
        <p:spPr>
          <a:xfrm>
            <a:off x="2769188" y="8440241"/>
            <a:ext cx="375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18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816FE-2DF2-7388-76EB-52D4E1125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3EFE0-ABE5-4236-C0CA-B243A4AB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B49F91-6601-6ABC-BB2A-6692CDF6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A collage of images of a person and a baby&#10;&#10;AI-generated content may be incorrect.">
            <a:extLst>
              <a:ext uri="{FF2B5EF4-FFF2-40B4-BE49-F238E27FC236}">
                <a16:creationId xmlns:a16="http://schemas.microsoft.com/office/drawing/2014/main" id="{9CF6D06C-CD57-F6D9-8665-C0F18EC3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040"/>
            <a:ext cx="18173815" cy="103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CE05A2539FC43B8B404D9ED6D4F8F" ma:contentTypeVersion="12" ma:contentTypeDescription="Create a new document." ma:contentTypeScope="" ma:versionID="1a729f23db900e6d69d8ac2ff624b96a">
  <xsd:schema xmlns:xsd="http://www.w3.org/2001/XMLSchema" xmlns:xs="http://www.w3.org/2001/XMLSchema" xmlns:p="http://schemas.microsoft.com/office/2006/metadata/properties" xmlns:ns2="92fc69bf-dbee-47ba-a2e9-914175c05b24" xmlns:ns3="ac839599-de48-4b9b-834d-f83ed34e00e0" targetNamespace="http://schemas.microsoft.com/office/2006/metadata/properties" ma:root="true" ma:fieldsID="bca18b4b206d79dd117833b5f0ed0de3" ns2:_="" ns3:_="">
    <xsd:import namespace="92fc69bf-dbee-47ba-a2e9-914175c05b24"/>
    <xsd:import namespace="ac839599-de48-4b9b-834d-f83ed34e00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c69bf-dbee-47ba-a2e9-914175c05b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8ae185c-4c4f-4bea-9558-6122d0d8bc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39599-de48-4b9b-834d-f83ed34e00e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0460b14-1017-4897-a074-2e9c42c6391e}" ma:internalName="TaxCatchAll" ma:showField="CatchAllData" ma:web="ac839599-de48-4b9b-834d-f83ed34e00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839599-de48-4b9b-834d-f83ed34e00e0" xsi:nil="true"/>
    <lcf76f155ced4ddcb4097134ff3c332f xmlns="92fc69bf-dbee-47ba-a2e9-914175c05b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AAF3DB-8BA8-4565-BF03-D3087801A2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74C4B-BE5F-4160-8C40-A700A0D25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c69bf-dbee-47ba-a2e9-914175c05b24"/>
    <ds:schemaRef ds:uri="ac839599-de48-4b9b-834d-f83ed34e0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B1D232-B137-441F-BDD5-8D12E61F152B}">
  <ds:schemaRefs>
    <ds:schemaRef ds:uri="http://schemas.microsoft.com/office/2006/metadata/properties"/>
    <ds:schemaRef ds:uri="http://schemas.microsoft.com/office/infopath/2007/PartnerControls"/>
    <ds:schemaRef ds:uri="ac839599-de48-4b9b-834d-f83ed34e00e0"/>
    <ds:schemaRef ds:uri="92fc69bf-dbee-47ba-a2e9-914175c05b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272</Words>
  <Application>Microsoft Office PowerPoint</Application>
  <PresentationFormat>Custom</PresentationFormat>
  <Paragraphs>50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Sacramento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Megan Barnhart</cp:lastModifiedBy>
  <cp:revision>1</cp:revision>
  <dcterms:created xsi:type="dcterms:W3CDTF">2006-08-16T00:00:00Z</dcterms:created>
  <dcterms:modified xsi:type="dcterms:W3CDTF">2025-10-10T15:51:49Z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0x010100034CE05A2539FC43B8B404D9ED6D4F8F</vt:lpwstr>
  </property>
  <property fmtid="{D5CDD505-2E9C-101B-9397-08002B2CF9AE}" pid="3" name="MediaServiceImageTags">
    <vt:lpwstr/>
  </property>
</Properties>
</file>